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26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gif>
</file>

<file path=ppt/media/image4.gi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A0ABBD-8F7C-479E-8CB3-94B521ECA0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312B0D4-1BCD-43FE-9634-8A97CC4FB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75402B-FAE8-4AEF-B809-44730C28A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F981732-D866-4900-B350-E29EED7D7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6B16598-1E9A-491A-93EB-3AF207F8B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8110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D797D9-678D-496E-A6B2-75BC12019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CC06271-22DF-4405-95A7-5DAD270343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41E4013-9B10-4D29-B2E8-0B3255EE4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05CB255-CABB-436D-9D65-51CE8B266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F9B04AC-F850-428E-BFE4-ADADD5E13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4578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4A7BBC2-4A28-4B57-B4A8-2FEDF4F7BB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0F042FF-D900-4AC1-8BA4-37FA7A20EF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C539B77-F9DB-43EC-9CB0-F735D1AC8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B32DC2E-54FE-4733-B255-A3F55274F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F2FFB2-8FB7-48B5-9219-0B382819F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4269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4C6020-1185-4141-8E86-B0CE71CBF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888F64-4FEB-465E-B650-82301684F8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C884045-2863-452A-BA40-5C7999A28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368204-6C78-477A-845B-5CDA2A113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39A5AC6-AA30-473A-A2EA-5F0C9114F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8737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783229-FA8E-4683-9B66-F3EBA25E2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B494C8B-FCA4-4BF8-98F1-9AAF0B6358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B759F65-75A1-4B7C-8CA9-4CFD6C4B9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313C79D-36EA-48EF-BFC8-A42C3557D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0713BD-38C0-4B20-9CDB-EF84A68BA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5440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CE7A7B-61FE-47D2-961E-3102B6B6E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92CA13-515A-472F-B952-6A9B894C5F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F2001A5-55BA-4D87-BC72-8833F3328C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D7B66B9-C828-466A-AE8F-72DAF1DD9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71305FE-51C5-4749-B23E-D19E98606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EA5AE74-8957-4E21-B52E-D61657C9E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1198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0FA3DF-5878-44F0-9C34-7108C0AFD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4B9AC51-C622-420A-8EC2-2E2E7AA00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B1896C1-FFE3-4048-9428-1105EE58EC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0B779A0-9485-439A-A709-290739BDF2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10FCC2B-8F61-457A-AA2A-EEC99A90A6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0CC7C2A-6A05-4FE8-AFC7-C19B57214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D9B8B29-DDF3-4715-A418-4C065CA2D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25C4123-E674-42B6-A0AA-85FA05D67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2287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CA2C72-23A6-4A55-A2C8-B7300CC7D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452B2B5-89DE-4D68-B742-8277CB26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B5C9F48-991D-42C1-98EE-64EB258B2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2B207C1-37D3-4882-B102-5F3A9663D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9918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A03A4BE-EA51-44A8-98E4-D13B95226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5239A0E-9CB4-4912-8B88-F4305C0BF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6F52881-ABEB-45BD-9CAE-F26BB40FB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9425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1ADF31-1C57-4C75-9EFE-518D0BE3A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838E9F3-6739-4848-9DBD-A45223EE4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981C9CC-1273-45D7-A1D1-923B50A131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280CA0-7D81-4F6F-A2B9-889CBE7EE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CB3F81D-80D1-44E7-9065-9733DBD08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0DAD974-C192-4B88-90E5-02251E6A8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2083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40B88A-764D-484F-997A-34B5329FC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663B47A-2268-4CAB-954E-1D0B19C271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4F3FFCD-A62C-451E-8F9D-0D09F2384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FC99D23-EF93-434D-BA92-C313BA042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B820DF4-B66E-4BE9-B883-A51A418E3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185B136-ACC0-473A-BE63-E41EC6D7D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9958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E7BB0D-F96D-4529-B9C1-FFBDBDEC7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90C11C9-E0DF-4D0F-BBD3-96458918C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3298B2A-4970-403B-B4E9-8645FA1C00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E0652-2BE1-4BBD-959C-79D6C3AE1247}" type="datetimeFigureOut">
              <a:rPr lang="ru-RU" smtClean="0"/>
              <a:t>23.04.2024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443ADB1-E9A2-4C81-883C-A8702992E9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FCBA69A-1F86-455D-883F-23D439CBE3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FFF0D-CB58-4F49-BACA-121C2EEC55D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3284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315CB24-AA66-41BB-B192-200130A6D7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4" t="28783" r="3628"/>
          <a:stretch/>
        </p:blipFill>
        <p:spPr>
          <a:xfrm>
            <a:off x="3962402" y="278833"/>
            <a:ext cx="7953828" cy="488405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2AE2B3-B7E3-4F5A-98DB-FEFAB4CB12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1" y="501309"/>
            <a:ext cx="4572000" cy="1193800"/>
          </a:xfrm>
        </p:spPr>
        <p:txBody>
          <a:bodyPr/>
          <a:lstStyle/>
          <a:p>
            <a:r>
              <a:rPr lang="ru-RU" dirty="0"/>
              <a:t>Победитель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16D8B53-C527-4381-BF31-5ECAEBC341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06657"/>
            <a:ext cx="9144000" cy="1655762"/>
          </a:xfr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0156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7F8580-9B6B-40A7-99FF-AA92DAFAC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на данном этапе есть + планы</a:t>
            </a:r>
          </a:p>
        </p:txBody>
      </p:sp>
    </p:spTree>
    <p:extLst>
      <p:ext uri="{BB962C8B-B14F-4D97-AF65-F5344CB8AC3E}">
        <p14:creationId xmlns:p14="http://schemas.microsoft.com/office/powerpoint/2010/main" val="1672564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A51F28-1815-497F-8EB4-F806EA73F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37" y="186861"/>
            <a:ext cx="10823917" cy="964272"/>
          </a:xfrm>
        </p:spPr>
        <p:txBody>
          <a:bodyPr/>
          <a:lstStyle/>
          <a:p>
            <a:pPr algn="ctr"/>
            <a:r>
              <a:rPr lang="en-US" dirty="0">
                <a:latin typeface="Arial Black" panose="020B0A04020102020204" pitchFamily="34" charset="0"/>
              </a:rPr>
              <a:t>RHex</a:t>
            </a:r>
            <a:endParaRPr lang="ru-RU" dirty="0">
              <a:latin typeface="Arial Black" panose="020B0A040201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6B4C922-D2D9-4FA2-B701-06BC2F08C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682" y="1537940"/>
            <a:ext cx="3865502" cy="2491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B852FA-6D73-4245-AEE6-DFEB53DD20A5}"/>
              </a:ext>
            </a:extLst>
          </p:cNvPr>
          <p:cNvSpPr txBox="1"/>
          <p:nvPr/>
        </p:nvSpPr>
        <p:spPr>
          <a:xfrm>
            <a:off x="8636000" y="6301807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Авторы: </a:t>
            </a:r>
            <a:r>
              <a:rPr lang="en-US" dirty="0"/>
              <a:t>Boston Dynamics</a:t>
            </a:r>
            <a:endParaRPr lang="ru-RU" dirty="0"/>
          </a:p>
        </p:txBody>
      </p:sp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23049138-E9E8-4A02-91C8-68EB345401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9875" y="1151133"/>
            <a:ext cx="657225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953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807636-1CDE-42FA-8470-F865EF56B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Arial Black" panose="020B0A04020102020204" pitchFamily="34" charset="0"/>
              </a:rPr>
              <a:t>Woodpecker-inspired arm</a:t>
            </a:r>
            <a:br>
              <a:rPr lang="en-US" b="1" i="0" dirty="0">
                <a:effectLst/>
                <a:latin typeface="Roboto" panose="020B0604020202020204" pitchFamily="2" charset="0"/>
              </a:rPr>
            </a:b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889978-1955-443E-8443-4E1BBD31E0CF}"/>
              </a:ext>
            </a:extLst>
          </p:cNvPr>
          <p:cNvSpPr txBox="1"/>
          <p:nvPr/>
        </p:nvSpPr>
        <p:spPr>
          <a:xfrm>
            <a:off x="4593771" y="3244334"/>
            <a:ext cx="3004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…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6EDD647-2C2A-46CB-ACC7-CD73B1D251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2666" y="1230367"/>
            <a:ext cx="6696981" cy="376583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7AA2627-6240-4B1F-B7E3-1A19EA98FD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654119">
            <a:off x="45128" y="2790725"/>
            <a:ext cx="5265908" cy="21734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D33638F-0004-4A43-BFDC-3E22CD157362}"/>
              </a:ext>
            </a:extLst>
          </p:cNvPr>
          <p:cNvSpPr txBox="1"/>
          <p:nvPr/>
        </p:nvSpPr>
        <p:spPr>
          <a:xfrm>
            <a:off x="6671333" y="6180520"/>
            <a:ext cx="5348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Авторы: </a:t>
            </a:r>
            <a:r>
              <a:rPr lang="en-US" dirty="0" err="1"/>
              <a:t>Ayato</a:t>
            </a:r>
            <a:r>
              <a:rPr lang="en-US" dirty="0"/>
              <a:t> </a:t>
            </a:r>
            <a:r>
              <a:rPr lang="en-US" dirty="0" err="1"/>
              <a:t>Kanada</a:t>
            </a:r>
            <a:r>
              <a:rPr lang="ru-RU" dirty="0"/>
              <a:t>, </a:t>
            </a:r>
            <a:r>
              <a:rPr lang="en-US" dirty="0"/>
              <a:t>Koki Honda</a:t>
            </a:r>
            <a:r>
              <a:rPr lang="ru-RU" dirty="0"/>
              <a:t>, </a:t>
            </a:r>
            <a:r>
              <a:rPr lang="en-US" dirty="0" err="1"/>
              <a:t>Motoji</a:t>
            </a:r>
            <a:r>
              <a:rPr lang="en-US" dirty="0"/>
              <a:t> Yamamoto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35839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7E1429-A79C-44CC-83D2-834497453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Arial Black" panose="020B0A04020102020204" pitchFamily="34" charset="0"/>
              </a:rPr>
              <a:t>Концепция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3BF49251-C2EA-48BA-A52E-80CE45F292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625" y="2443195"/>
            <a:ext cx="3865502" cy="2491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4035443-7C7E-4074-9F00-529E7C816C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39426"/>
            <a:ext cx="7106561" cy="2933226"/>
          </a:xfrm>
          <a:prstGeom prst="rect">
            <a:avLst/>
          </a:prstGeom>
        </p:spPr>
      </p:pic>
      <p:sp>
        <p:nvSpPr>
          <p:cNvPr id="6" name="Знак ''плюс'' 5">
            <a:extLst>
              <a:ext uri="{FF2B5EF4-FFF2-40B4-BE49-F238E27FC236}">
                <a16:creationId xmlns:a16="http://schemas.microsoft.com/office/drawing/2014/main" id="{DB587683-9EBD-4228-BE19-AFFC8BB28DE7}"/>
              </a:ext>
            </a:extLst>
          </p:cNvPr>
          <p:cNvSpPr/>
          <p:nvPr/>
        </p:nvSpPr>
        <p:spPr>
          <a:xfrm>
            <a:off x="3625564" y="2437826"/>
            <a:ext cx="2160000" cy="2160000"/>
          </a:xfrm>
          <a:custGeom>
            <a:avLst/>
            <a:gdLst>
              <a:gd name="connsiteX0" fmla="*/ 286308 w 2160000"/>
              <a:gd name="connsiteY0" fmla="*/ 825984 h 2160000"/>
              <a:gd name="connsiteX1" fmla="*/ 825984 w 2160000"/>
              <a:gd name="connsiteY1" fmla="*/ 825984 h 2160000"/>
              <a:gd name="connsiteX2" fmla="*/ 825984 w 2160000"/>
              <a:gd name="connsiteY2" fmla="*/ 286308 h 2160000"/>
              <a:gd name="connsiteX3" fmla="*/ 1334016 w 2160000"/>
              <a:gd name="connsiteY3" fmla="*/ 286308 h 2160000"/>
              <a:gd name="connsiteX4" fmla="*/ 1334016 w 2160000"/>
              <a:gd name="connsiteY4" fmla="*/ 825984 h 2160000"/>
              <a:gd name="connsiteX5" fmla="*/ 1873692 w 2160000"/>
              <a:gd name="connsiteY5" fmla="*/ 825984 h 2160000"/>
              <a:gd name="connsiteX6" fmla="*/ 1873692 w 2160000"/>
              <a:gd name="connsiteY6" fmla="*/ 1334016 h 2160000"/>
              <a:gd name="connsiteX7" fmla="*/ 1334016 w 2160000"/>
              <a:gd name="connsiteY7" fmla="*/ 1334016 h 2160000"/>
              <a:gd name="connsiteX8" fmla="*/ 1334016 w 2160000"/>
              <a:gd name="connsiteY8" fmla="*/ 1873692 h 2160000"/>
              <a:gd name="connsiteX9" fmla="*/ 825984 w 2160000"/>
              <a:gd name="connsiteY9" fmla="*/ 1873692 h 2160000"/>
              <a:gd name="connsiteX10" fmla="*/ 825984 w 2160000"/>
              <a:gd name="connsiteY10" fmla="*/ 1334016 h 2160000"/>
              <a:gd name="connsiteX11" fmla="*/ 286308 w 2160000"/>
              <a:gd name="connsiteY11" fmla="*/ 1334016 h 2160000"/>
              <a:gd name="connsiteX12" fmla="*/ 286308 w 2160000"/>
              <a:gd name="connsiteY12" fmla="*/ 825984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160000" h="2160000" fill="none" extrusionOk="0">
                <a:moveTo>
                  <a:pt x="286308" y="825984"/>
                </a:moveTo>
                <a:cubicBezTo>
                  <a:pt x="468542" y="816453"/>
                  <a:pt x="654278" y="878563"/>
                  <a:pt x="825984" y="825984"/>
                </a:cubicBezTo>
                <a:cubicBezTo>
                  <a:pt x="777561" y="678633"/>
                  <a:pt x="883036" y="419643"/>
                  <a:pt x="825984" y="286308"/>
                </a:cubicBezTo>
                <a:cubicBezTo>
                  <a:pt x="943009" y="266220"/>
                  <a:pt x="1183813" y="311480"/>
                  <a:pt x="1334016" y="286308"/>
                </a:cubicBezTo>
                <a:cubicBezTo>
                  <a:pt x="1389394" y="524133"/>
                  <a:pt x="1302805" y="715564"/>
                  <a:pt x="1334016" y="825984"/>
                </a:cubicBezTo>
                <a:cubicBezTo>
                  <a:pt x="1510975" y="764498"/>
                  <a:pt x="1651218" y="866072"/>
                  <a:pt x="1873692" y="825984"/>
                </a:cubicBezTo>
                <a:cubicBezTo>
                  <a:pt x="1883076" y="975797"/>
                  <a:pt x="1838077" y="1206857"/>
                  <a:pt x="1873692" y="1334016"/>
                </a:cubicBezTo>
                <a:cubicBezTo>
                  <a:pt x="1692087" y="1343220"/>
                  <a:pt x="1561314" y="1319903"/>
                  <a:pt x="1334016" y="1334016"/>
                </a:cubicBezTo>
                <a:cubicBezTo>
                  <a:pt x="1358108" y="1567640"/>
                  <a:pt x="1329634" y="1613620"/>
                  <a:pt x="1334016" y="1873692"/>
                </a:cubicBezTo>
                <a:cubicBezTo>
                  <a:pt x="1098233" y="1915149"/>
                  <a:pt x="956212" y="1866876"/>
                  <a:pt x="825984" y="1873692"/>
                </a:cubicBezTo>
                <a:cubicBezTo>
                  <a:pt x="778158" y="1726044"/>
                  <a:pt x="883441" y="1523095"/>
                  <a:pt x="825984" y="1334016"/>
                </a:cubicBezTo>
                <a:cubicBezTo>
                  <a:pt x="640284" y="1380936"/>
                  <a:pt x="519162" y="1310944"/>
                  <a:pt x="286308" y="1334016"/>
                </a:cubicBezTo>
                <a:cubicBezTo>
                  <a:pt x="240437" y="1162865"/>
                  <a:pt x="300908" y="1054920"/>
                  <a:pt x="286308" y="825984"/>
                </a:cubicBezTo>
                <a:close/>
              </a:path>
              <a:path w="2160000" h="2160000" stroke="0" extrusionOk="0">
                <a:moveTo>
                  <a:pt x="286308" y="825984"/>
                </a:moveTo>
                <a:cubicBezTo>
                  <a:pt x="494788" y="798002"/>
                  <a:pt x="705713" y="890282"/>
                  <a:pt x="825984" y="825984"/>
                </a:cubicBezTo>
                <a:cubicBezTo>
                  <a:pt x="768505" y="608724"/>
                  <a:pt x="838676" y="401719"/>
                  <a:pt x="825984" y="286308"/>
                </a:cubicBezTo>
                <a:cubicBezTo>
                  <a:pt x="1016878" y="239970"/>
                  <a:pt x="1149280" y="328582"/>
                  <a:pt x="1334016" y="286308"/>
                </a:cubicBezTo>
                <a:cubicBezTo>
                  <a:pt x="1351405" y="395270"/>
                  <a:pt x="1304252" y="622911"/>
                  <a:pt x="1334016" y="825984"/>
                </a:cubicBezTo>
                <a:cubicBezTo>
                  <a:pt x="1577628" y="802610"/>
                  <a:pt x="1734447" y="838437"/>
                  <a:pt x="1873692" y="825984"/>
                </a:cubicBezTo>
                <a:cubicBezTo>
                  <a:pt x="1896765" y="976610"/>
                  <a:pt x="1868835" y="1137993"/>
                  <a:pt x="1873692" y="1334016"/>
                </a:cubicBezTo>
                <a:cubicBezTo>
                  <a:pt x="1609283" y="1368725"/>
                  <a:pt x="1539296" y="1327974"/>
                  <a:pt x="1334016" y="1334016"/>
                </a:cubicBezTo>
                <a:cubicBezTo>
                  <a:pt x="1368443" y="1561793"/>
                  <a:pt x="1297347" y="1631790"/>
                  <a:pt x="1334016" y="1873692"/>
                </a:cubicBezTo>
                <a:cubicBezTo>
                  <a:pt x="1185508" y="1903032"/>
                  <a:pt x="953600" y="1815011"/>
                  <a:pt x="825984" y="1873692"/>
                </a:cubicBezTo>
                <a:cubicBezTo>
                  <a:pt x="821574" y="1707300"/>
                  <a:pt x="876615" y="1561241"/>
                  <a:pt x="825984" y="1334016"/>
                </a:cubicBezTo>
                <a:cubicBezTo>
                  <a:pt x="652749" y="1358421"/>
                  <a:pt x="518436" y="1300041"/>
                  <a:pt x="286308" y="1334016"/>
                </a:cubicBezTo>
                <a:cubicBezTo>
                  <a:pt x="284357" y="1092140"/>
                  <a:pt x="306888" y="1008077"/>
                  <a:pt x="286308" y="825984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solidFill>
              <a:schemeClr val="accent3">
                <a:lumMod val="75000"/>
                <a:alpha val="99000"/>
              </a:schemeClr>
            </a:solidFill>
            <a:extLst>
              <a:ext uri="{C807C97D-BFC1-408E-A445-0C87EB9F89A2}">
                <ask:lineSketchStyleProps xmlns:ask="http://schemas.microsoft.com/office/drawing/2018/sketchyshapes" sd="1137677946">
                  <a:prstGeom prst="mathPlus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glow>
              <a:schemeClr val="accent1">
                <a:alpha val="40000"/>
              </a:schemeClr>
            </a:glow>
            <a:outerShdw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106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88A080E-E60F-46C4-A6F6-F860201ED6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4" t="28783" r="3628"/>
          <a:stretch/>
        </p:blipFill>
        <p:spPr>
          <a:xfrm>
            <a:off x="1016001" y="773272"/>
            <a:ext cx="9564913" cy="5873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500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01B7FC-CEF2-4753-88A6-7BE9872E5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89E5C1E-FEE5-46CF-8C90-DE98993083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139" y="1728229"/>
            <a:ext cx="6595989" cy="3401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409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2A5A02-CE08-4BF7-9E6D-F7D708B8D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Еще раз про манипулятор</a:t>
            </a:r>
          </a:p>
        </p:txBody>
      </p:sp>
    </p:spTree>
    <p:extLst>
      <p:ext uri="{BB962C8B-B14F-4D97-AF65-F5344CB8AC3E}">
        <p14:creationId xmlns:p14="http://schemas.microsoft.com/office/powerpoint/2010/main" val="1777829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01B7FC-CEF2-4753-88A6-7BE9872E5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Конструкция</a:t>
            </a:r>
          </a:p>
        </p:txBody>
      </p:sp>
    </p:spTree>
    <p:extLst>
      <p:ext uri="{BB962C8B-B14F-4D97-AF65-F5344CB8AC3E}">
        <p14:creationId xmlns:p14="http://schemas.microsoft.com/office/powerpoint/2010/main" val="1896348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2A5A02-CE08-4BF7-9E6D-F7D708B8D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Еще раз про конструкцию</a:t>
            </a:r>
          </a:p>
        </p:txBody>
      </p:sp>
    </p:spTree>
    <p:extLst>
      <p:ext uri="{BB962C8B-B14F-4D97-AF65-F5344CB8AC3E}">
        <p14:creationId xmlns:p14="http://schemas.microsoft.com/office/powerpoint/2010/main" val="320429671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37</Words>
  <Application>Microsoft Office PowerPoint</Application>
  <PresentationFormat>Широкоэкранный</PresentationFormat>
  <Paragraphs>11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Roboto</vt:lpstr>
      <vt:lpstr>Тема Office</vt:lpstr>
      <vt:lpstr>Победитель</vt:lpstr>
      <vt:lpstr>RHex</vt:lpstr>
      <vt:lpstr>Woodpecker-inspired arm </vt:lpstr>
      <vt:lpstr>Концепция</vt:lpstr>
      <vt:lpstr>Презентация PowerPoint</vt:lpstr>
      <vt:lpstr>Презентация PowerPoint</vt:lpstr>
      <vt:lpstr>Еще раз про манипулятор</vt:lpstr>
      <vt:lpstr>Конструкция</vt:lpstr>
      <vt:lpstr>Еще раз про конструкцию</vt:lpstr>
      <vt:lpstr>Что на данном этапе есть + планы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Победитель</dc:title>
  <dc:creator>Ivan</dc:creator>
  <cp:lastModifiedBy>Ivan</cp:lastModifiedBy>
  <cp:revision>1</cp:revision>
  <dcterms:created xsi:type="dcterms:W3CDTF">2024-04-23T13:12:37Z</dcterms:created>
  <dcterms:modified xsi:type="dcterms:W3CDTF">2024-04-23T16:10:25Z</dcterms:modified>
</cp:coreProperties>
</file>

<file path=docProps/thumbnail.jpeg>
</file>